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182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3E3E"/>
    <a:srgbClr val="3535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614" y="72"/>
      </p:cViewPr>
      <p:guideLst>
        <p:guide orient="horz" pos="2160"/>
        <p:guide pos="182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hdphoto1.wdp>
</file>

<file path=ppt/media/hdphoto2.wdp>
</file>

<file path=ppt/media/hdphoto3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2C970-ADB8-4A0D-A17B-B065C74191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53EC61-7645-4AC6-A88E-5C2186D280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1C4F0C-F334-480A-8B55-3C8792A45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AC1DB-C009-4703-BDA6-1827F32A35B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E6352-88E5-46CC-AD0D-8C9901502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0B140-AB97-4AB7-B182-718D320DC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EEE55-E2B9-41D0-B885-6E74EE50E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77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ECD0F-2067-497D-8250-8B77D09C7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61012D-E78D-4B16-AA08-FDDFB72B5A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B2130-B3EC-4EC6-A763-A42502545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AC1DB-C009-4703-BDA6-1827F32A35B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D9109-CB7C-4357-A938-144EF6EB6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465BC-4D7F-4131-A4B3-EFDD1BC0E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EEE55-E2B9-41D0-B885-6E74EE50E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004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168528-BC62-481D-9039-74F09BDD55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250336-1E1A-4ECE-93D9-172CB12FE2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9BAB23-31D8-4A74-803F-A20C69B40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AC1DB-C009-4703-BDA6-1827F32A35B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69758-190F-461E-848D-6E6DA7365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82893-80D8-48FA-B3E2-5BB28B6F2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EEE55-E2B9-41D0-B885-6E74EE50E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227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02D92-72A9-418A-8176-41441D277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0DCB2-8B51-45B4-A657-1A3851E231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35F55D-8422-4D5C-8306-7522272B9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AC1DB-C009-4703-BDA6-1827F32A35B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AAAFBB-96A4-4930-9CE8-881F19E6B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1BCCE6-474F-4198-A104-94853BA31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EEE55-E2B9-41D0-B885-6E74EE50E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389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A7B5D-21B7-4D6E-94CE-0E7C0D5A2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C80FE-A1D9-49D3-BDF2-66CD1A782C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0B7D7-AFF8-4622-BDE4-AC447EF59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AC1DB-C009-4703-BDA6-1827F32A35B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8ACA78-CCEF-4852-B324-04F6CAAD6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4CBB46-B5CC-44C6-B7E9-D6694C29E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EEE55-E2B9-41D0-B885-6E74EE50E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120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94F35-9355-4F9E-A736-F00C71A29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0A3CB-3A83-404C-B06C-B591D46915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0734CC-3BB9-4445-B78C-42FA405957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6BCA2D-35A0-4850-98FB-88C4D2355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AC1DB-C009-4703-BDA6-1827F32A35B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96F92D-D06B-481E-B251-7CA942886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0E1551-4826-47EC-9E20-0FAD83F56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EEE55-E2B9-41D0-B885-6E74EE50E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7282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1AC01-8F4D-47A2-9F9F-76225DD3F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D5EAE9-8A22-4716-913D-7F3A918825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8C8106-CA8A-41A9-8F9D-1E53BF8D4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B7A15A-CF55-4EAE-801F-1B683FA912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5C1797-377A-48C0-A086-9E090823B7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B9EAF0-29FC-4DAE-9FBD-923630650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AC1DB-C009-4703-BDA6-1827F32A35B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F8B0B2-5E96-4D6B-8015-0E64A2885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A38A77-105D-4BC2-980B-0DDC4DCE9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EEE55-E2B9-41D0-B885-6E74EE50E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756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E6777-3394-4F6D-AB9B-E1BAA1A54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885A89-3FEE-46D9-B5F2-2BC43E372B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AC1DB-C009-4703-BDA6-1827F32A35B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05706A-9AB9-441E-A2FA-548BD2AB3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9336F2-EA2A-4487-85AA-3207386B9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EEE55-E2B9-41D0-B885-6E74EE50E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051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F649B8-8F05-4E1A-98E7-9171264731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AC1DB-C009-4703-BDA6-1827F32A35B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2C7D64-DE8C-49C1-9018-867C0903C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B65440-D3C3-41B9-8513-6DD993371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EEE55-E2B9-41D0-B885-6E74EE50E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20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17DD9-5490-4D18-B76F-3E828E32D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A1A92-CD02-4BB0-983D-312A25A590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4C6045-2DAD-4386-8F19-7C506F181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130D60-DEE5-41A9-AA2D-4FA81BE8D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AC1DB-C009-4703-BDA6-1827F32A35B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FA60C8-2547-4EA1-9CB3-269A45B6C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CE9094-CC7A-4553-82EE-4F3B5DFD6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EEE55-E2B9-41D0-B885-6E74EE50E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4346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FC239-5BC3-47A9-8F83-426E645BA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BA5777-47E5-488F-A1EA-802532E6CC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2B19AA-50C1-457D-8E9B-F3B04C6CCE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29D383-164F-401C-A7AD-1CCB2BD79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AC1DB-C009-4703-BDA6-1827F32A35B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3C5E76-FADC-4BFE-B138-F09D53780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F64855-2995-4594-A317-BC78E3675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6EEE55-E2B9-41D0-B885-6E74EE50E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5431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4C34B0-B3E0-4F40-A852-CA574933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33643-A4E2-4DB5-8038-41885B13CC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9E50BB-4F2B-492E-855A-B1E58B5484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DAC1DB-C009-4703-BDA6-1827F32A35B6}" type="datetimeFigureOut">
              <a:rPr lang="en-US" smtClean="0"/>
              <a:t>1/28/2018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97689F-2FCB-4399-8FF6-4960301EE3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AAD662-B1D7-4877-9997-5E81CD735C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6EEE55-E2B9-41D0-B885-6E74EE50E0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580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microsoft.com/office/2007/relationships/hdphoto" Target="../media/hdphoto3.wdp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18133BF-6AB0-453B-B1E3-47FA122737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799" y="-303616"/>
            <a:ext cx="6926601" cy="31331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FED27B8-EAD4-48F4-B68A-F69B2835CB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1382" y="2829560"/>
            <a:ext cx="8008988" cy="37267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893A064-A1CD-44E8-A5CF-88CED1304B3C}"/>
              </a:ext>
            </a:extLst>
          </p:cNvPr>
          <p:cNvSpPr txBox="1"/>
          <p:nvPr/>
        </p:nvSpPr>
        <p:spPr>
          <a:xfrm>
            <a:off x="3547274" y="3353691"/>
            <a:ext cx="1011815" cy="33855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fr-FR" sz="1600" dirty="0" err="1"/>
              <a:t>Epidermis</a:t>
            </a:r>
            <a:endParaRPr 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1D0F4E-A4A8-4665-B7F5-4E58E858C9E7}"/>
              </a:ext>
            </a:extLst>
          </p:cNvPr>
          <p:cNvSpPr txBox="1"/>
          <p:nvPr/>
        </p:nvSpPr>
        <p:spPr>
          <a:xfrm>
            <a:off x="2878950" y="5381072"/>
            <a:ext cx="1336648" cy="584775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algn="ctr"/>
            <a:r>
              <a:rPr lang="fr-FR" sz="1600" dirty="0" err="1"/>
              <a:t>Dermis</a:t>
            </a:r>
            <a:endParaRPr lang="fr-FR" sz="1600" dirty="0"/>
          </a:p>
          <a:p>
            <a:pPr algn="ctr"/>
            <a:r>
              <a:rPr lang="fr-FR" sz="1600" dirty="0"/>
              <a:t> </a:t>
            </a:r>
            <a:r>
              <a:rPr lang="fr-FR" sz="1600" dirty="0" err="1"/>
              <a:t>mesenchyme</a:t>
            </a:r>
            <a:endParaRPr lang="en-US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DFAB6E-330A-4292-BE29-2BDECC95E491}"/>
              </a:ext>
            </a:extLst>
          </p:cNvPr>
          <p:cNvSpPr txBox="1"/>
          <p:nvPr/>
        </p:nvSpPr>
        <p:spPr>
          <a:xfrm>
            <a:off x="7522400" y="6147002"/>
            <a:ext cx="2011704" cy="33855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1600" dirty="0" err="1"/>
              <a:t>Lactiferous</a:t>
            </a:r>
            <a:r>
              <a:rPr lang="fr-FR" sz="1600" dirty="0"/>
              <a:t> </a:t>
            </a:r>
            <a:r>
              <a:rPr lang="fr-FR" sz="1600" dirty="0" err="1"/>
              <a:t>ducts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93427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828424C-01A9-445C-8F28-2627EA771DC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1888995" y="791654"/>
            <a:ext cx="4335359" cy="233985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F55EC3F-6ED0-4AF2-9EC8-039C74ECB142}"/>
              </a:ext>
            </a:extLst>
          </p:cNvPr>
          <p:cNvSpPr/>
          <p:nvPr/>
        </p:nvSpPr>
        <p:spPr>
          <a:xfrm>
            <a:off x="6412881" y="708103"/>
            <a:ext cx="5110363" cy="244866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E62971-2B4A-47AA-A4B0-78E96E724CF1}"/>
              </a:ext>
            </a:extLst>
          </p:cNvPr>
          <p:cNvSpPr/>
          <p:nvPr/>
        </p:nvSpPr>
        <p:spPr>
          <a:xfrm>
            <a:off x="1307364" y="708103"/>
            <a:ext cx="5107762" cy="2448668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33E46B-DC2C-4CE4-8480-A12CCBB734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606"/>
          <a:stretch/>
        </p:blipFill>
        <p:spPr>
          <a:xfrm>
            <a:off x="6678233" y="748653"/>
            <a:ext cx="4425087" cy="231157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60236BA-2A40-486D-90B0-48E4AFDEF530}"/>
              </a:ext>
            </a:extLst>
          </p:cNvPr>
          <p:cNvSpPr txBox="1"/>
          <p:nvPr/>
        </p:nvSpPr>
        <p:spPr>
          <a:xfrm>
            <a:off x="2981029" y="2696538"/>
            <a:ext cx="407506" cy="32103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1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3B32EF-68C0-422C-8424-6FDB9E875689}"/>
              </a:ext>
            </a:extLst>
          </p:cNvPr>
          <p:cNvSpPr txBox="1"/>
          <p:nvPr/>
        </p:nvSpPr>
        <p:spPr>
          <a:xfrm>
            <a:off x="4569986" y="2698652"/>
            <a:ext cx="407506" cy="32103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2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1077D8-1129-4135-BEC9-EF08A4FC9BDF}"/>
              </a:ext>
            </a:extLst>
          </p:cNvPr>
          <p:cNvSpPr txBox="1"/>
          <p:nvPr/>
        </p:nvSpPr>
        <p:spPr>
          <a:xfrm>
            <a:off x="6132878" y="2696538"/>
            <a:ext cx="223615" cy="32103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3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6E2147-D193-4F11-A3CA-4BC4F722F253}"/>
              </a:ext>
            </a:extLst>
          </p:cNvPr>
          <p:cNvSpPr txBox="1"/>
          <p:nvPr/>
        </p:nvSpPr>
        <p:spPr>
          <a:xfrm>
            <a:off x="7803344" y="2704566"/>
            <a:ext cx="407506" cy="32103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1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8B8E3C1-F1FD-40A6-A38B-8605C87197A2}"/>
              </a:ext>
            </a:extLst>
          </p:cNvPr>
          <p:cNvSpPr txBox="1"/>
          <p:nvPr/>
        </p:nvSpPr>
        <p:spPr>
          <a:xfrm>
            <a:off x="9424065" y="2704566"/>
            <a:ext cx="407506" cy="32103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2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6548D4A-9E88-4A4F-9DB1-0AC2DEC38B26}"/>
              </a:ext>
            </a:extLst>
          </p:cNvPr>
          <p:cNvSpPr txBox="1"/>
          <p:nvPr/>
        </p:nvSpPr>
        <p:spPr>
          <a:xfrm>
            <a:off x="11054504" y="2706680"/>
            <a:ext cx="407506" cy="32103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fr-FR" dirty="0"/>
              <a:t>3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84F808-0E32-4F81-A9B6-680527E82FA6}"/>
              </a:ext>
            </a:extLst>
          </p:cNvPr>
          <p:cNvSpPr txBox="1"/>
          <p:nvPr/>
        </p:nvSpPr>
        <p:spPr>
          <a:xfrm>
            <a:off x="1307364" y="713743"/>
            <a:ext cx="200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accent5">
                    <a:lumMod val="50000"/>
                  </a:schemeClr>
                </a:solidFill>
              </a:rPr>
              <a:t>A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Flowchart: Delay 16">
            <a:extLst>
              <a:ext uri="{FF2B5EF4-FFF2-40B4-BE49-F238E27FC236}">
                <a16:creationId xmlns:a16="http://schemas.microsoft.com/office/drawing/2014/main" id="{813B7FD1-CA64-41A5-B89F-17931B0A7C1E}"/>
              </a:ext>
            </a:extLst>
          </p:cNvPr>
          <p:cNvSpPr/>
          <p:nvPr/>
        </p:nvSpPr>
        <p:spPr>
          <a:xfrm flipH="1">
            <a:off x="1875546" y="1922277"/>
            <a:ext cx="37866" cy="162576"/>
          </a:xfrm>
          <a:prstGeom prst="flowChartDelay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6114D5-E3B7-42A8-8818-B125067C49AA}"/>
              </a:ext>
            </a:extLst>
          </p:cNvPr>
          <p:cNvSpPr txBox="1"/>
          <p:nvPr/>
        </p:nvSpPr>
        <p:spPr>
          <a:xfrm>
            <a:off x="6465606" y="690842"/>
            <a:ext cx="200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accent5">
                    <a:lumMod val="50000"/>
                  </a:schemeClr>
                </a:solidFill>
              </a:rPr>
              <a:t>B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Flowchart: Delay 17">
            <a:extLst>
              <a:ext uri="{FF2B5EF4-FFF2-40B4-BE49-F238E27FC236}">
                <a16:creationId xmlns:a16="http://schemas.microsoft.com/office/drawing/2014/main" id="{EDDAE8B9-3ACF-46B2-9DC8-A46919372A1D}"/>
              </a:ext>
            </a:extLst>
          </p:cNvPr>
          <p:cNvSpPr/>
          <p:nvPr/>
        </p:nvSpPr>
        <p:spPr>
          <a:xfrm flipH="1">
            <a:off x="3462340" y="1974430"/>
            <a:ext cx="37866" cy="162576"/>
          </a:xfrm>
          <a:prstGeom prst="flowChartDelay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lowchart: Delay 18">
            <a:extLst>
              <a:ext uri="{FF2B5EF4-FFF2-40B4-BE49-F238E27FC236}">
                <a16:creationId xmlns:a16="http://schemas.microsoft.com/office/drawing/2014/main" id="{5A9F5184-E0AF-48A8-AB28-41CCD6623D9D}"/>
              </a:ext>
            </a:extLst>
          </p:cNvPr>
          <p:cNvSpPr/>
          <p:nvPr/>
        </p:nvSpPr>
        <p:spPr>
          <a:xfrm flipH="1">
            <a:off x="5092779" y="1995537"/>
            <a:ext cx="37866" cy="162576"/>
          </a:xfrm>
          <a:prstGeom prst="flowChartDelay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lowchart: Delay 19">
            <a:extLst>
              <a:ext uri="{FF2B5EF4-FFF2-40B4-BE49-F238E27FC236}">
                <a16:creationId xmlns:a16="http://schemas.microsoft.com/office/drawing/2014/main" id="{E30A2124-2C75-4EBE-8D5A-F560046424FB}"/>
              </a:ext>
            </a:extLst>
          </p:cNvPr>
          <p:cNvSpPr/>
          <p:nvPr/>
        </p:nvSpPr>
        <p:spPr>
          <a:xfrm flipH="1">
            <a:off x="6647324" y="1969610"/>
            <a:ext cx="37866" cy="162576"/>
          </a:xfrm>
          <a:prstGeom prst="flowChartDelay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lowchart: Delay 20">
            <a:extLst>
              <a:ext uri="{FF2B5EF4-FFF2-40B4-BE49-F238E27FC236}">
                <a16:creationId xmlns:a16="http://schemas.microsoft.com/office/drawing/2014/main" id="{6D42A064-D54B-4373-B3C9-B4FFEB04F4B0}"/>
              </a:ext>
            </a:extLst>
          </p:cNvPr>
          <p:cNvSpPr/>
          <p:nvPr/>
        </p:nvSpPr>
        <p:spPr>
          <a:xfrm flipH="1">
            <a:off x="8326509" y="2012381"/>
            <a:ext cx="37866" cy="162576"/>
          </a:xfrm>
          <a:prstGeom prst="flowChartDelay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lowchart: Delay 21">
            <a:extLst>
              <a:ext uri="{FF2B5EF4-FFF2-40B4-BE49-F238E27FC236}">
                <a16:creationId xmlns:a16="http://schemas.microsoft.com/office/drawing/2014/main" id="{99BDA1E9-C8CF-4E04-87A8-63BE2EDD9DB7}"/>
              </a:ext>
            </a:extLst>
          </p:cNvPr>
          <p:cNvSpPr/>
          <p:nvPr/>
        </p:nvSpPr>
        <p:spPr>
          <a:xfrm flipH="1">
            <a:off x="9987885" y="1991018"/>
            <a:ext cx="37866" cy="162576"/>
          </a:xfrm>
          <a:prstGeom prst="flowChartDelay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BA6B490-DFCF-4A44-9FD7-1C8ACAB02CDD}"/>
              </a:ext>
            </a:extLst>
          </p:cNvPr>
          <p:cNvCxnSpPr>
            <a:cxnSpLocks/>
          </p:cNvCxnSpPr>
          <p:nvPr/>
        </p:nvCxnSpPr>
        <p:spPr>
          <a:xfrm flipH="1">
            <a:off x="1825821" y="2007366"/>
            <a:ext cx="51259" cy="342530"/>
          </a:xfrm>
          <a:prstGeom prst="line">
            <a:avLst/>
          </a:prstGeom>
          <a:ln w="127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D80DB68-3BC6-4F31-B2E5-43359F4161B0}"/>
              </a:ext>
            </a:extLst>
          </p:cNvPr>
          <p:cNvCxnSpPr>
            <a:cxnSpLocks/>
          </p:cNvCxnSpPr>
          <p:nvPr/>
        </p:nvCxnSpPr>
        <p:spPr>
          <a:xfrm flipH="1" flipV="1">
            <a:off x="1765303" y="1568925"/>
            <a:ext cx="275735" cy="63903"/>
          </a:xfrm>
          <a:prstGeom prst="line">
            <a:avLst/>
          </a:prstGeom>
          <a:ln w="127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3979F51-8B7A-4DEF-83BB-EE65CFA6C697}"/>
              </a:ext>
            </a:extLst>
          </p:cNvPr>
          <p:cNvCxnSpPr>
            <a:cxnSpLocks/>
          </p:cNvCxnSpPr>
          <p:nvPr/>
        </p:nvCxnSpPr>
        <p:spPr>
          <a:xfrm flipH="1" flipV="1">
            <a:off x="2307353" y="1205694"/>
            <a:ext cx="115782" cy="206445"/>
          </a:xfrm>
          <a:prstGeom prst="line">
            <a:avLst/>
          </a:prstGeom>
          <a:ln w="127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756EF3F1-042F-4322-9A29-2848248A925D}"/>
              </a:ext>
            </a:extLst>
          </p:cNvPr>
          <p:cNvSpPr txBox="1"/>
          <p:nvPr/>
        </p:nvSpPr>
        <p:spPr>
          <a:xfrm>
            <a:off x="1338600" y="2331243"/>
            <a:ext cx="661434" cy="32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Nipple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5D9429-D561-49D3-A975-5A42402D5F72}"/>
              </a:ext>
            </a:extLst>
          </p:cNvPr>
          <p:cNvSpPr txBox="1"/>
          <p:nvPr/>
        </p:nvSpPr>
        <p:spPr>
          <a:xfrm>
            <a:off x="1293723" y="1247895"/>
            <a:ext cx="471580" cy="3210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Skin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C05FC1A-8C5E-4D92-8084-9EF7592B1EAE}"/>
              </a:ext>
            </a:extLst>
          </p:cNvPr>
          <p:cNvSpPr txBox="1"/>
          <p:nvPr/>
        </p:nvSpPr>
        <p:spPr>
          <a:xfrm>
            <a:off x="1584343" y="708103"/>
            <a:ext cx="1010605" cy="5618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Superficial </a:t>
            </a:r>
          </a:p>
          <a:p>
            <a:r>
              <a:rPr lang="en-GB" dirty="0"/>
              <a:t>fascia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36E0D21-A547-4E0C-B9CB-4CE9FA831ED4}"/>
              </a:ext>
            </a:extLst>
          </p:cNvPr>
          <p:cNvCxnSpPr>
            <a:cxnSpLocks/>
          </p:cNvCxnSpPr>
          <p:nvPr/>
        </p:nvCxnSpPr>
        <p:spPr>
          <a:xfrm flipV="1">
            <a:off x="3626148" y="1408410"/>
            <a:ext cx="0" cy="441024"/>
          </a:xfrm>
          <a:prstGeom prst="line">
            <a:avLst/>
          </a:prstGeom>
          <a:ln w="127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979CDE4B-5A0E-4BEE-AE74-085107AF8D78}"/>
              </a:ext>
            </a:extLst>
          </p:cNvPr>
          <p:cNvSpPr txBox="1"/>
          <p:nvPr/>
        </p:nvSpPr>
        <p:spPr>
          <a:xfrm>
            <a:off x="3025841" y="720767"/>
            <a:ext cx="12202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Superficial </a:t>
            </a:r>
          </a:p>
          <a:p>
            <a:r>
              <a:rPr lang="en-GB" dirty="0"/>
              <a:t>fascia split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15AA0638-C0B5-48F1-8515-8C7825BA032F}"/>
              </a:ext>
            </a:extLst>
          </p:cNvPr>
          <p:cNvSpPr/>
          <p:nvPr/>
        </p:nvSpPr>
        <p:spPr>
          <a:xfrm>
            <a:off x="1875546" y="2696538"/>
            <a:ext cx="320818" cy="32103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F42181A-55B9-4F0D-912A-46287B7E8703}"/>
              </a:ext>
            </a:extLst>
          </p:cNvPr>
          <p:cNvSpPr/>
          <p:nvPr/>
        </p:nvSpPr>
        <p:spPr>
          <a:xfrm>
            <a:off x="3469086" y="2718887"/>
            <a:ext cx="320818" cy="32103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B0B99E7-D61F-40A5-B9A7-12B13D79CC79}"/>
              </a:ext>
            </a:extLst>
          </p:cNvPr>
          <p:cNvSpPr/>
          <p:nvPr/>
        </p:nvSpPr>
        <p:spPr>
          <a:xfrm>
            <a:off x="5095997" y="2649654"/>
            <a:ext cx="320818" cy="32103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EF4F3AE-1F57-4739-B596-399CC8B6527C}"/>
              </a:ext>
            </a:extLst>
          </p:cNvPr>
          <p:cNvSpPr/>
          <p:nvPr/>
        </p:nvSpPr>
        <p:spPr>
          <a:xfrm>
            <a:off x="6590129" y="2733132"/>
            <a:ext cx="320818" cy="32103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CABEC3A-BF09-40B5-A663-56B1E4B3E98F}"/>
              </a:ext>
            </a:extLst>
          </p:cNvPr>
          <p:cNvSpPr/>
          <p:nvPr/>
        </p:nvSpPr>
        <p:spPr>
          <a:xfrm>
            <a:off x="8317869" y="2785438"/>
            <a:ext cx="320818" cy="32103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3498EB5-0983-466A-A162-6ED0DF4750CC}"/>
              </a:ext>
            </a:extLst>
          </p:cNvPr>
          <p:cNvSpPr/>
          <p:nvPr/>
        </p:nvSpPr>
        <p:spPr>
          <a:xfrm>
            <a:off x="9953184" y="2704566"/>
            <a:ext cx="320818" cy="32103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E8C0A34-B4E1-4536-BC21-2EB3A6B4E153}"/>
              </a:ext>
            </a:extLst>
          </p:cNvPr>
          <p:cNvSpPr txBox="1"/>
          <p:nvPr/>
        </p:nvSpPr>
        <p:spPr>
          <a:xfrm>
            <a:off x="7725179" y="671459"/>
            <a:ext cx="1220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Superficial </a:t>
            </a:r>
          </a:p>
          <a:p>
            <a:r>
              <a:rPr lang="en-GB" dirty="0"/>
              <a:t>fascia </a:t>
            </a:r>
          </a:p>
          <a:p>
            <a:r>
              <a:rPr lang="en-GB" dirty="0"/>
              <a:t>retraction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5E52D4F-FB6B-48B5-B339-AE93A37BF04B}"/>
              </a:ext>
            </a:extLst>
          </p:cNvPr>
          <p:cNvCxnSpPr>
            <a:cxnSpLocks/>
          </p:cNvCxnSpPr>
          <p:nvPr/>
        </p:nvCxnSpPr>
        <p:spPr>
          <a:xfrm flipV="1">
            <a:off x="8435495" y="1559066"/>
            <a:ext cx="0" cy="441024"/>
          </a:xfrm>
          <a:prstGeom prst="line">
            <a:avLst/>
          </a:prstGeom>
          <a:ln w="12700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523DB506-8D07-43D4-9A60-EB8B4D6C5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854" y="3790731"/>
            <a:ext cx="10290940" cy="253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911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3730DD7-E88C-4D6C-8714-F6B71D8BE7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810" y="1607820"/>
            <a:ext cx="4061460" cy="364236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11CF622-DA24-4DCF-B9E8-ECB1A7D2B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210" y="1607820"/>
            <a:ext cx="4061460" cy="36423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68106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01C3ED-D435-44F7-AD58-6DD104F445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55" b="98718" l="9728" r="91829">
                        <a14:foregroundMark x1="55837" y1="18803" x2="55837" y2="18803"/>
                        <a14:foregroundMark x1="55837" y1="18803" x2="62451" y2="63034"/>
                        <a14:foregroundMark x1="67510" y1="21368" x2="72179" y2="82479"/>
                        <a14:foregroundMark x1="40661" y1="45940" x2="48638" y2="98718"/>
                        <a14:foregroundMark x1="48638" y1="98718" x2="48638" y2="98718"/>
                        <a14:foregroundMark x1="12062" y1="2350" x2="32101" y2="10897"/>
                        <a14:foregroundMark x1="32101" y1="10897" x2="46109" y2="10897"/>
                        <a14:foregroundMark x1="46109" y1="10897" x2="69455" y2="7051"/>
                        <a14:foregroundMark x1="69455" y1="7051" x2="91440" y2="13034"/>
                        <a14:foregroundMark x1="91440" y1="13034" x2="91829" y2="13462"/>
                        <a14:foregroundMark x1="15759" y1="2991" x2="69844" y2="855"/>
                        <a14:foregroundMark x1="69844" y1="855" x2="70039" y2="855"/>
                        <a14:foregroundMark x1="91634" y1="39316" x2="91440" y2="47863"/>
                      </a14:backgroundRemoval>
                    </a14:imgEffect>
                  </a14:imgLayer>
                </a14:imgProps>
              </a:ext>
            </a:extLst>
          </a:blip>
          <a:srcRect b="20256"/>
          <a:stretch/>
        </p:blipFill>
        <p:spPr>
          <a:xfrm>
            <a:off x="3648075" y="1200150"/>
            <a:ext cx="4895850" cy="355473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A7F442D-1D05-473E-A302-BA15B6F59F08}"/>
              </a:ext>
            </a:extLst>
          </p:cNvPr>
          <p:cNvCxnSpPr>
            <a:cxnSpLocks/>
            <a:endCxn id="4" idx="2"/>
          </p:cNvCxnSpPr>
          <p:nvPr/>
        </p:nvCxnSpPr>
        <p:spPr>
          <a:xfrm>
            <a:off x="5425440" y="1584960"/>
            <a:ext cx="670560" cy="3169920"/>
          </a:xfrm>
          <a:prstGeom prst="line">
            <a:avLst/>
          </a:prstGeom>
          <a:ln w="25400"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2661CD4-994B-4641-8861-FA47F44B1422}"/>
              </a:ext>
            </a:extLst>
          </p:cNvPr>
          <p:cNvCxnSpPr>
            <a:cxnSpLocks/>
          </p:cNvCxnSpPr>
          <p:nvPr/>
        </p:nvCxnSpPr>
        <p:spPr>
          <a:xfrm>
            <a:off x="5039360" y="1412240"/>
            <a:ext cx="782320" cy="3342640"/>
          </a:xfrm>
          <a:prstGeom prst="line">
            <a:avLst/>
          </a:prstGeom>
          <a:ln w="25400"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4A1D42A-B40D-441B-A5FB-8E706BAB7F4A}"/>
              </a:ext>
            </a:extLst>
          </p:cNvPr>
          <p:cNvCxnSpPr>
            <a:cxnSpLocks/>
          </p:cNvCxnSpPr>
          <p:nvPr/>
        </p:nvCxnSpPr>
        <p:spPr>
          <a:xfrm>
            <a:off x="4856480" y="2011680"/>
            <a:ext cx="751840" cy="2743200"/>
          </a:xfrm>
          <a:prstGeom prst="line">
            <a:avLst/>
          </a:prstGeom>
          <a:ln w="25400">
            <a:prstDash val="dash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3233B0F-241F-40B5-863E-C1D64C698B8C}"/>
              </a:ext>
            </a:extLst>
          </p:cNvPr>
          <p:cNvCxnSpPr>
            <a:cxnSpLocks/>
          </p:cNvCxnSpPr>
          <p:nvPr/>
        </p:nvCxnSpPr>
        <p:spPr>
          <a:xfrm>
            <a:off x="6998096" y="1921534"/>
            <a:ext cx="88918" cy="970197"/>
          </a:xfrm>
          <a:prstGeom prst="line">
            <a:avLst/>
          </a:prstGeom>
          <a:ln w="2540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305B4524-8630-433A-B2C9-92D26D6C8D0B}"/>
              </a:ext>
            </a:extLst>
          </p:cNvPr>
          <p:cNvGrpSpPr/>
          <p:nvPr/>
        </p:nvGrpSpPr>
        <p:grpSpPr>
          <a:xfrm rot="20568174">
            <a:off x="6761063" y="1498490"/>
            <a:ext cx="312536" cy="414347"/>
            <a:chOff x="6827520" y="1584960"/>
            <a:chExt cx="184943" cy="182880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DCC8343-4641-40EA-BBFB-F3A89176C99A}"/>
                </a:ext>
              </a:extLst>
            </p:cNvPr>
            <p:cNvCxnSpPr>
              <a:cxnSpLocks/>
            </p:cNvCxnSpPr>
            <p:nvPr/>
          </p:nvCxnSpPr>
          <p:spPr>
            <a:xfrm>
              <a:off x="6827520" y="1584960"/>
              <a:ext cx="96202" cy="182880"/>
            </a:xfrm>
            <a:prstGeom prst="line">
              <a:avLst/>
            </a:prstGeom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179BD8F-8B3E-44E1-A0A0-BFAFED5DD15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29121" y="1595120"/>
              <a:ext cx="83342" cy="162560"/>
            </a:xfrm>
            <a:prstGeom prst="line">
              <a:avLst/>
            </a:prstGeom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A83F910-4157-4D3D-A1AE-DE830695BAB9}"/>
              </a:ext>
            </a:extLst>
          </p:cNvPr>
          <p:cNvGrpSpPr/>
          <p:nvPr/>
        </p:nvGrpSpPr>
        <p:grpSpPr>
          <a:xfrm rot="10533958">
            <a:off x="6868622" y="2853785"/>
            <a:ext cx="509998" cy="632854"/>
            <a:chOff x="6827520" y="1584960"/>
            <a:chExt cx="184943" cy="182880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F4F4C54-326B-42E1-A059-033C93CC8A32}"/>
                </a:ext>
              </a:extLst>
            </p:cNvPr>
            <p:cNvCxnSpPr>
              <a:cxnSpLocks/>
            </p:cNvCxnSpPr>
            <p:nvPr/>
          </p:nvCxnSpPr>
          <p:spPr>
            <a:xfrm>
              <a:off x="6827520" y="1584960"/>
              <a:ext cx="96202" cy="182880"/>
            </a:xfrm>
            <a:prstGeom prst="line">
              <a:avLst/>
            </a:prstGeom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1018BAD-24E2-48C5-8896-C1930351CF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29121" y="1595120"/>
              <a:ext cx="83342" cy="162560"/>
            </a:xfrm>
            <a:prstGeom prst="line">
              <a:avLst/>
            </a:prstGeom>
            <a:ln w="254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2B6FA1E-4C5F-46D7-A13B-09124218D477}"/>
              </a:ext>
            </a:extLst>
          </p:cNvPr>
          <p:cNvCxnSpPr>
            <a:cxnSpLocks/>
          </p:cNvCxnSpPr>
          <p:nvPr/>
        </p:nvCxnSpPr>
        <p:spPr>
          <a:xfrm>
            <a:off x="4958080" y="2826172"/>
            <a:ext cx="107222" cy="0"/>
          </a:xfrm>
          <a:prstGeom prst="line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7839221E-B081-4518-AB2A-ADFD79634286}"/>
              </a:ext>
            </a:extLst>
          </p:cNvPr>
          <p:cNvCxnSpPr>
            <a:cxnSpLocks/>
          </p:cNvCxnSpPr>
          <p:nvPr/>
        </p:nvCxnSpPr>
        <p:spPr>
          <a:xfrm>
            <a:off x="4958080" y="3542452"/>
            <a:ext cx="553720" cy="0"/>
          </a:xfrm>
          <a:prstGeom prst="line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4363C50-A2FA-4318-A47C-D6AE4734EB67}"/>
              </a:ext>
            </a:extLst>
          </p:cNvPr>
          <p:cNvCxnSpPr>
            <a:cxnSpLocks/>
          </p:cNvCxnSpPr>
          <p:nvPr/>
        </p:nvCxnSpPr>
        <p:spPr>
          <a:xfrm>
            <a:off x="4998720" y="4258732"/>
            <a:ext cx="951445" cy="0"/>
          </a:xfrm>
          <a:prstGeom prst="line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D53A4F57-CFF2-4D72-80E0-4233ED482A04}"/>
              </a:ext>
            </a:extLst>
          </p:cNvPr>
          <p:cNvCxnSpPr>
            <a:cxnSpLocks/>
          </p:cNvCxnSpPr>
          <p:nvPr/>
        </p:nvCxnSpPr>
        <p:spPr>
          <a:xfrm flipH="1" flipV="1">
            <a:off x="7030522" y="1715773"/>
            <a:ext cx="1422598" cy="12059"/>
          </a:xfrm>
          <a:prstGeom prst="line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FBCE768F-6929-455D-B106-1D96D8E9D9E9}"/>
              </a:ext>
            </a:extLst>
          </p:cNvPr>
          <p:cNvCxnSpPr>
            <a:cxnSpLocks/>
          </p:cNvCxnSpPr>
          <p:nvPr/>
        </p:nvCxnSpPr>
        <p:spPr>
          <a:xfrm flipH="1">
            <a:off x="7008139" y="2190762"/>
            <a:ext cx="1444981" cy="0"/>
          </a:xfrm>
          <a:prstGeom prst="line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972413CC-CC66-4553-A65E-DE73EC4C52B8}"/>
              </a:ext>
            </a:extLst>
          </p:cNvPr>
          <p:cNvCxnSpPr>
            <a:cxnSpLocks/>
          </p:cNvCxnSpPr>
          <p:nvPr/>
        </p:nvCxnSpPr>
        <p:spPr>
          <a:xfrm flipH="1">
            <a:off x="7196861" y="3054362"/>
            <a:ext cx="1256259" cy="0"/>
          </a:xfrm>
          <a:prstGeom prst="line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7A259F8D-16C5-47F9-8B60-4C849C7EA892}"/>
              </a:ext>
            </a:extLst>
          </p:cNvPr>
          <p:cNvSpPr txBox="1"/>
          <p:nvPr/>
        </p:nvSpPr>
        <p:spPr>
          <a:xfrm>
            <a:off x="2854607" y="2630315"/>
            <a:ext cx="2144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Posterior axillary line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BDE0547-542B-4AAD-A38C-718E5F7C9D7B}"/>
              </a:ext>
            </a:extLst>
          </p:cNvPr>
          <p:cNvSpPr txBox="1"/>
          <p:nvPr/>
        </p:nvSpPr>
        <p:spPr>
          <a:xfrm>
            <a:off x="2882030" y="3337293"/>
            <a:ext cx="16151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Midaxillary line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81EDB34-800B-4EEA-A7A6-47AA5C01893D}"/>
              </a:ext>
            </a:extLst>
          </p:cNvPr>
          <p:cNvSpPr txBox="1"/>
          <p:nvPr/>
        </p:nvSpPr>
        <p:spPr>
          <a:xfrm>
            <a:off x="2871643" y="4044271"/>
            <a:ext cx="2073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Anterior axillary line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49FBFEDA-A7A5-407D-96D3-4879E01A10EE}"/>
              </a:ext>
            </a:extLst>
          </p:cNvPr>
          <p:cNvCxnSpPr>
            <a:cxnSpLocks/>
          </p:cNvCxnSpPr>
          <p:nvPr/>
        </p:nvCxnSpPr>
        <p:spPr>
          <a:xfrm>
            <a:off x="4003040" y="1378202"/>
            <a:ext cx="2352873" cy="0"/>
          </a:xfrm>
          <a:prstGeom prst="line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7D046BE2-803A-49CE-8B83-0FA8B3C850EC}"/>
              </a:ext>
            </a:extLst>
          </p:cNvPr>
          <p:cNvSpPr txBox="1"/>
          <p:nvPr/>
        </p:nvSpPr>
        <p:spPr>
          <a:xfrm>
            <a:off x="2879468" y="1227574"/>
            <a:ext cx="890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Clavicle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D4AD767-ABE5-4433-993D-E04D921BF7E1}"/>
              </a:ext>
            </a:extLst>
          </p:cNvPr>
          <p:cNvSpPr txBox="1"/>
          <p:nvPr/>
        </p:nvSpPr>
        <p:spPr>
          <a:xfrm>
            <a:off x="8484530" y="1543166"/>
            <a:ext cx="1408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Sternal angle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EFF8225-1231-4ED4-8F52-98233CEA7573}"/>
              </a:ext>
            </a:extLst>
          </p:cNvPr>
          <p:cNvSpPr txBox="1"/>
          <p:nvPr/>
        </p:nvSpPr>
        <p:spPr>
          <a:xfrm>
            <a:off x="8496585" y="2006096"/>
            <a:ext cx="1241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Sternal line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EB3F7F35-46F5-425D-BE82-1BB8DB1D2F09}"/>
              </a:ext>
            </a:extLst>
          </p:cNvPr>
          <p:cNvSpPr txBox="1"/>
          <p:nvPr/>
        </p:nvSpPr>
        <p:spPr>
          <a:xfrm>
            <a:off x="8519682" y="2869696"/>
            <a:ext cx="14633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Costal margin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9BDA51D-A556-4866-883F-74AEF53944E2}"/>
              </a:ext>
            </a:extLst>
          </p:cNvPr>
          <p:cNvCxnSpPr>
            <a:cxnSpLocks/>
          </p:cNvCxnSpPr>
          <p:nvPr/>
        </p:nvCxnSpPr>
        <p:spPr>
          <a:xfrm flipV="1">
            <a:off x="6290525" y="3425612"/>
            <a:ext cx="0" cy="394548"/>
          </a:xfrm>
          <a:prstGeom prst="line">
            <a:avLst/>
          </a:prstGeom>
          <a:ln w="25400"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C30BB5C-09FC-496A-B540-6C6DF35F1B52}"/>
              </a:ext>
            </a:extLst>
          </p:cNvPr>
          <p:cNvCxnSpPr/>
          <p:nvPr/>
        </p:nvCxnSpPr>
        <p:spPr>
          <a:xfrm>
            <a:off x="6278880" y="3820160"/>
            <a:ext cx="217424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10573B30-179A-48AE-80C4-B5822D12587A}"/>
              </a:ext>
            </a:extLst>
          </p:cNvPr>
          <p:cNvSpPr txBox="1"/>
          <p:nvPr/>
        </p:nvSpPr>
        <p:spPr>
          <a:xfrm>
            <a:off x="8543925" y="3533894"/>
            <a:ext cx="15791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Inframammary</a:t>
            </a:r>
          </a:p>
          <a:p>
            <a:r>
              <a:rPr lang="en-GB" dirty="0"/>
              <a:t>ligament</a:t>
            </a:r>
          </a:p>
        </p:txBody>
      </p:sp>
    </p:spTree>
    <p:extLst>
      <p:ext uri="{BB962C8B-B14F-4D97-AF65-F5344CB8AC3E}">
        <p14:creationId xmlns:p14="http://schemas.microsoft.com/office/powerpoint/2010/main" val="2556598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00F15-6407-4B76-95B4-65804325F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837B0377-1792-4E35-940B-3AA158636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2675" y="2197597"/>
            <a:ext cx="4027290" cy="358122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1902034E-F884-4130-B590-B0FA2D9BF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069" y="2197597"/>
            <a:ext cx="7364606" cy="357866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47287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D5E0C-48B4-4A2D-8A2F-72EEB6E08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F1A46E8-C558-455D-995F-F1C6ED70C9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3306" y="1825625"/>
            <a:ext cx="590538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1541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C185F-F332-4142-BAA6-EEC980061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20CCAC-C3A9-4ECF-BD50-F900B4E862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44" b="10834"/>
          <a:stretch/>
        </p:blipFill>
        <p:spPr>
          <a:xfrm>
            <a:off x="3096851" y="2209799"/>
            <a:ext cx="3428560" cy="28860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E48C0B-8802-4B1E-BDF0-BF537B987A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56670" b="22882"/>
          <a:stretch/>
        </p:blipFill>
        <p:spPr>
          <a:xfrm>
            <a:off x="6836549" y="2407424"/>
            <a:ext cx="1840725" cy="26884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D18CFC7-F6B8-4AC5-98EE-33664BD754C7}"/>
              </a:ext>
            </a:extLst>
          </p:cNvPr>
          <p:cNvSpPr txBox="1"/>
          <p:nvPr/>
        </p:nvSpPr>
        <p:spPr>
          <a:xfrm>
            <a:off x="2785713" y="4726542"/>
            <a:ext cx="365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a)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527D99-14C5-43F9-869F-AE4E26406081}"/>
              </a:ext>
            </a:extLst>
          </p:cNvPr>
          <p:cNvSpPr txBox="1"/>
          <p:nvPr/>
        </p:nvSpPr>
        <p:spPr>
          <a:xfrm>
            <a:off x="6729063" y="4726542"/>
            <a:ext cx="377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b)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659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2426A0-6512-4AFD-B6B6-38BAD9434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581" b="97823" l="4518" r="93173">
                        <a14:foregroundMark x1="9337" y1="22339" x2="66265" y2="20726"/>
                        <a14:foregroundMark x1="66265" y1="20726" x2="66265" y2="20726"/>
                        <a14:foregroundMark x1="21486" y1="11452" x2="76406" y2="9113"/>
                        <a14:foregroundMark x1="76406" y1="9113" x2="83233" y2="9113"/>
                        <a14:foregroundMark x1="16165" y1="9919" x2="6526" y2="29435"/>
                        <a14:foregroundMark x1="6526" y1="29435" x2="5723" y2="49032"/>
                        <a14:foregroundMark x1="5723" y1="49032" x2="15161" y2="51371"/>
                        <a14:foregroundMark x1="22892" y1="91694" x2="28213" y2="84274"/>
                        <a14:foregroundMark x1="19478" y1="97903" x2="38755" y2="85081"/>
                        <a14:foregroundMark x1="38755" y1="85081" x2="47490" y2="82742"/>
                        <a14:foregroundMark x1="35442" y1="90081" x2="48896" y2="86613"/>
                        <a14:foregroundMark x1="34940" y1="92097" x2="53313" y2="87016"/>
                        <a14:foregroundMark x1="91365" y1="13387" x2="93173" y2="55968"/>
                        <a14:foregroundMark x1="93173" y1="55968" x2="88454" y2="68790"/>
                        <a14:foregroundMark x1="92369" y1="67258" x2="81225" y2="81613"/>
                        <a14:foregroundMark x1="30622" y1="7581" x2="71084" y2="7984"/>
                        <a14:foregroundMark x1="8434" y1="17258" x2="6526" y2="40161"/>
                        <a14:foregroundMark x1="6928" y1="23871" x2="16566" y2="30484"/>
                        <a14:foregroundMark x1="5522" y1="18468" x2="4518" y2="37419"/>
                        <a14:foregroundMark x1="43675" y1="93145" x2="68173" y2="92097"/>
                        <a14:foregroundMark x1="68173" y1="92097" x2="68675" y2="91774"/>
                        <a14:foregroundMark x1="63655" y1="89355" x2="77410" y2="83710"/>
                        <a14:foregroundMark x1="67671" y1="91774" x2="76305" y2="85645"/>
                        <a14:backgroundMark x1="17169" y1="99435" x2="46185" y2="997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938" y="1019512"/>
            <a:ext cx="2148495" cy="267483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F3D09A-45A2-44AC-BCF1-BC4222D0D8F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14" t="14938" r="2671" b="12109"/>
          <a:stretch/>
        </p:blipFill>
        <p:spPr>
          <a:xfrm>
            <a:off x="1862050" y="1196384"/>
            <a:ext cx="3016059" cy="237733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6C7C000-8367-4387-97D4-02F94EA731D4}"/>
              </a:ext>
            </a:extLst>
          </p:cNvPr>
          <p:cNvSpPr/>
          <p:nvPr/>
        </p:nvSpPr>
        <p:spPr>
          <a:xfrm>
            <a:off x="3589257" y="1598951"/>
            <a:ext cx="105294" cy="191193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884BECF-5286-4EB2-96A9-C331929C5FEB}"/>
              </a:ext>
            </a:extLst>
          </p:cNvPr>
          <p:cNvCxnSpPr>
            <a:cxnSpLocks/>
            <a:stCxn id="15" idx="0"/>
          </p:cNvCxnSpPr>
          <p:nvPr/>
        </p:nvCxnSpPr>
        <p:spPr>
          <a:xfrm flipH="1" flipV="1">
            <a:off x="2872878" y="971320"/>
            <a:ext cx="1448" cy="6313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3844F45E-77EB-434A-A5F3-294233EEC361}"/>
              </a:ext>
            </a:extLst>
          </p:cNvPr>
          <p:cNvSpPr/>
          <p:nvPr/>
        </p:nvSpPr>
        <p:spPr>
          <a:xfrm>
            <a:off x="2821679" y="1602714"/>
            <a:ext cx="105294" cy="191193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5EE2D6F-7BE8-4C31-8434-62FF7AD0A18E}"/>
              </a:ext>
            </a:extLst>
          </p:cNvPr>
          <p:cNvSpPr txBox="1"/>
          <p:nvPr/>
        </p:nvSpPr>
        <p:spPr>
          <a:xfrm>
            <a:off x="1971758" y="627912"/>
            <a:ext cx="11700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Lymphe </a:t>
            </a:r>
            <a:r>
              <a:rPr lang="fr-FR" sz="1400" dirty="0" err="1"/>
              <a:t>node</a:t>
            </a:r>
            <a:endParaRPr lang="en-US" sz="1400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DA72369-7D6B-48AA-AFF2-0C153346D889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3694551" y="991944"/>
            <a:ext cx="919683" cy="7026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27F1400F-7162-4738-BB45-F14EE73BEF61}"/>
              </a:ext>
            </a:extLst>
          </p:cNvPr>
          <p:cNvSpPr txBox="1"/>
          <p:nvPr/>
        </p:nvSpPr>
        <p:spPr>
          <a:xfrm>
            <a:off x="3876740" y="663543"/>
            <a:ext cx="12904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Vessel network</a:t>
            </a:r>
            <a:endParaRPr lang="en-US" sz="1400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2AB751D-6A6C-4BEF-8F5D-6F2C530BC143}"/>
              </a:ext>
            </a:extLst>
          </p:cNvPr>
          <p:cNvCxnSpPr/>
          <p:nvPr/>
        </p:nvCxnSpPr>
        <p:spPr>
          <a:xfrm flipV="1">
            <a:off x="7948873" y="804511"/>
            <a:ext cx="0" cy="381219"/>
          </a:xfrm>
          <a:prstGeom prst="line">
            <a:avLst/>
          </a:prstGeom>
          <a:ln w="19050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FC22D04D-44FF-4AEA-AD4B-E763F4522B54}"/>
              </a:ext>
            </a:extLst>
          </p:cNvPr>
          <p:cNvSpPr txBox="1"/>
          <p:nvPr/>
        </p:nvSpPr>
        <p:spPr>
          <a:xfrm>
            <a:off x="7152917" y="460921"/>
            <a:ext cx="14438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err="1"/>
              <a:t>Subclavian</a:t>
            </a:r>
            <a:r>
              <a:rPr lang="fr-FR" sz="1400" dirty="0"/>
              <a:t> </a:t>
            </a:r>
            <a:r>
              <a:rPr lang="fr-FR" sz="1400" dirty="0" err="1"/>
              <a:t>artery</a:t>
            </a:r>
            <a:endParaRPr lang="en-US" sz="1400" dirty="0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D8B3FB4-272F-4608-81BD-188805279F7D}"/>
              </a:ext>
            </a:extLst>
          </p:cNvPr>
          <p:cNvCxnSpPr>
            <a:cxnSpLocks/>
          </p:cNvCxnSpPr>
          <p:nvPr/>
        </p:nvCxnSpPr>
        <p:spPr>
          <a:xfrm flipH="1" flipV="1">
            <a:off x="6949440" y="1204178"/>
            <a:ext cx="493222" cy="381220"/>
          </a:xfrm>
          <a:prstGeom prst="line">
            <a:avLst/>
          </a:prstGeom>
          <a:ln w="19050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60B0CCA9-1FFC-460D-8295-D19D1EB5F01A}"/>
              </a:ext>
            </a:extLst>
          </p:cNvPr>
          <p:cNvSpPr txBox="1"/>
          <p:nvPr/>
        </p:nvSpPr>
        <p:spPr>
          <a:xfrm>
            <a:off x="6098237" y="854989"/>
            <a:ext cx="12072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err="1"/>
              <a:t>Axillary</a:t>
            </a:r>
            <a:r>
              <a:rPr lang="fr-FR" sz="1400" dirty="0"/>
              <a:t> </a:t>
            </a:r>
            <a:r>
              <a:rPr lang="fr-FR" sz="1400" dirty="0" err="1"/>
              <a:t>artery</a:t>
            </a:r>
            <a:endParaRPr lang="en-US" sz="1400" dirty="0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DDED43C-CE10-4FC2-B770-13643615E6D6}"/>
              </a:ext>
            </a:extLst>
          </p:cNvPr>
          <p:cNvCxnSpPr>
            <a:cxnSpLocks/>
          </p:cNvCxnSpPr>
          <p:nvPr/>
        </p:nvCxnSpPr>
        <p:spPr>
          <a:xfrm flipH="1">
            <a:off x="6669578" y="1943923"/>
            <a:ext cx="458628" cy="0"/>
          </a:xfrm>
          <a:prstGeom prst="line">
            <a:avLst/>
          </a:prstGeom>
          <a:ln w="19050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11BCEE04-2B42-4035-A1AF-4BCA08E533AF}"/>
              </a:ext>
            </a:extLst>
          </p:cNvPr>
          <p:cNvSpPr txBox="1"/>
          <p:nvPr/>
        </p:nvSpPr>
        <p:spPr>
          <a:xfrm>
            <a:off x="5170588" y="1789583"/>
            <a:ext cx="12507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/>
              <a:t>Brachial </a:t>
            </a:r>
            <a:r>
              <a:rPr lang="fr-FR" sz="1400" dirty="0" err="1"/>
              <a:t>artery</a:t>
            </a:r>
            <a:endParaRPr lang="en-US" sz="1400" dirty="0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EEBA6FF-DCB8-43B8-B25D-1BCBB5FC38E6}"/>
              </a:ext>
            </a:extLst>
          </p:cNvPr>
          <p:cNvCxnSpPr>
            <a:cxnSpLocks/>
          </p:cNvCxnSpPr>
          <p:nvPr/>
        </p:nvCxnSpPr>
        <p:spPr>
          <a:xfrm>
            <a:off x="8699789" y="1808219"/>
            <a:ext cx="476431" cy="0"/>
          </a:xfrm>
          <a:prstGeom prst="line">
            <a:avLst/>
          </a:prstGeom>
          <a:ln w="19050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93A54774-BF8D-4F24-8B63-C5135264B205}"/>
              </a:ext>
            </a:extLst>
          </p:cNvPr>
          <p:cNvSpPr txBox="1"/>
          <p:nvPr/>
        </p:nvSpPr>
        <p:spPr>
          <a:xfrm>
            <a:off x="9299119" y="1562786"/>
            <a:ext cx="13844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err="1"/>
              <a:t>Internal</a:t>
            </a:r>
            <a:r>
              <a:rPr lang="fr-FR" sz="1400" dirty="0"/>
              <a:t> </a:t>
            </a:r>
            <a:r>
              <a:rPr lang="fr-FR" sz="1400" dirty="0" err="1"/>
              <a:t>thoracic</a:t>
            </a:r>
            <a:endParaRPr lang="fr-FR" sz="1400" dirty="0"/>
          </a:p>
          <a:p>
            <a:r>
              <a:rPr lang="fr-FR" sz="1400" dirty="0" err="1"/>
              <a:t>artery</a:t>
            </a:r>
            <a:endParaRPr lang="en-US" sz="1400" dirty="0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08255363-D5A7-4F9B-A7B0-1D5C24AB2A19}"/>
              </a:ext>
            </a:extLst>
          </p:cNvPr>
          <p:cNvCxnSpPr>
            <a:cxnSpLocks/>
            <a:endCxn id="59" idx="1"/>
          </p:cNvCxnSpPr>
          <p:nvPr/>
        </p:nvCxnSpPr>
        <p:spPr>
          <a:xfrm>
            <a:off x="8596774" y="1979232"/>
            <a:ext cx="723708" cy="699780"/>
          </a:xfrm>
          <a:prstGeom prst="line">
            <a:avLst/>
          </a:prstGeom>
          <a:ln w="19050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0EB168F-4943-4313-A918-F9368D66A6F9}"/>
              </a:ext>
            </a:extLst>
          </p:cNvPr>
          <p:cNvCxnSpPr>
            <a:cxnSpLocks/>
            <a:endCxn id="59" idx="1"/>
          </p:cNvCxnSpPr>
          <p:nvPr/>
        </p:nvCxnSpPr>
        <p:spPr>
          <a:xfrm>
            <a:off x="8770411" y="2370878"/>
            <a:ext cx="550071" cy="308134"/>
          </a:xfrm>
          <a:prstGeom prst="line">
            <a:avLst/>
          </a:prstGeom>
          <a:ln w="19050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47B81BD9-85B1-4D87-A4E9-426B4090A81E}"/>
              </a:ext>
            </a:extLst>
          </p:cNvPr>
          <p:cNvSpPr txBox="1"/>
          <p:nvPr/>
        </p:nvSpPr>
        <p:spPr>
          <a:xfrm>
            <a:off x="5170588" y="2926488"/>
            <a:ext cx="146713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err="1"/>
              <a:t>Lateral</a:t>
            </a:r>
            <a:r>
              <a:rPr lang="fr-FR" sz="1400" dirty="0"/>
              <a:t> </a:t>
            </a:r>
            <a:r>
              <a:rPr lang="fr-FR" sz="1400" dirty="0" err="1"/>
              <a:t>mammary</a:t>
            </a:r>
            <a:endParaRPr lang="fr-FR" sz="1400" dirty="0"/>
          </a:p>
          <a:p>
            <a:r>
              <a:rPr lang="fr-FR" sz="1400" dirty="0"/>
              <a:t>branches</a:t>
            </a:r>
            <a:endParaRPr lang="en-US" sz="1400" dirty="0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582BAE88-7672-49D4-96C6-94A542705DB0}"/>
              </a:ext>
            </a:extLst>
          </p:cNvPr>
          <p:cNvCxnSpPr>
            <a:cxnSpLocks/>
            <a:endCxn id="54" idx="3"/>
          </p:cNvCxnSpPr>
          <p:nvPr/>
        </p:nvCxnSpPr>
        <p:spPr>
          <a:xfrm flipH="1">
            <a:off x="6637721" y="2504061"/>
            <a:ext cx="973861" cy="684037"/>
          </a:xfrm>
          <a:prstGeom prst="line">
            <a:avLst/>
          </a:prstGeom>
          <a:ln w="19050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0A08CC7F-45D6-4C2A-8539-5065DCFC14C8}"/>
              </a:ext>
            </a:extLst>
          </p:cNvPr>
          <p:cNvSpPr txBox="1"/>
          <p:nvPr/>
        </p:nvSpPr>
        <p:spPr>
          <a:xfrm>
            <a:off x="9320482" y="2417402"/>
            <a:ext cx="14791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err="1"/>
              <a:t>Medial</a:t>
            </a:r>
            <a:r>
              <a:rPr lang="fr-FR" sz="1400" dirty="0"/>
              <a:t> </a:t>
            </a:r>
            <a:r>
              <a:rPr lang="fr-FR" sz="1400" dirty="0" err="1"/>
              <a:t>mammary</a:t>
            </a:r>
            <a:endParaRPr lang="fr-FR" sz="1400" dirty="0"/>
          </a:p>
          <a:p>
            <a:r>
              <a:rPr lang="fr-FR" sz="1400" dirty="0"/>
              <a:t>branches</a:t>
            </a:r>
            <a:endParaRPr lang="en-US" sz="1400" dirty="0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06259B30-67B6-49DB-9329-BD7685735C5C}"/>
              </a:ext>
            </a:extLst>
          </p:cNvPr>
          <p:cNvSpPr/>
          <p:nvPr/>
        </p:nvSpPr>
        <p:spPr>
          <a:xfrm>
            <a:off x="3589257" y="2557071"/>
            <a:ext cx="105294" cy="191193"/>
          </a:xfrm>
          <a:prstGeom prst="rect">
            <a:avLst/>
          </a:prstGeom>
          <a:noFill/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58319D60-C50E-4733-B84C-1FA891378055}"/>
              </a:ext>
            </a:extLst>
          </p:cNvPr>
          <p:cNvCxnSpPr>
            <a:cxnSpLocks/>
            <a:stCxn id="72" idx="0"/>
          </p:cNvCxnSpPr>
          <p:nvPr/>
        </p:nvCxnSpPr>
        <p:spPr>
          <a:xfrm flipV="1">
            <a:off x="3641904" y="971321"/>
            <a:ext cx="966328" cy="15857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E7E522D0-CACC-4FF0-9D9D-2D30A61A78C6}"/>
              </a:ext>
            </a:extLst>
          </p:cNvPr>
          <p:cNvSpPr txBox="1"/>
          <p:nvPr/>
        </p:nvSpPr>
        <p:spPr>
          <a:xfrm>
            <a:off x="1943183" y="3715473"/>
            <a:ext cx="22444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a) </a:t>
            </a:r>
            <a:r>
              <a:rPr lang="fr-FR" dirty="0" err="1"/>
              <a:t>Lymphatic</a:t>
            </a:r>
            <a:r>
              <a:rPr lang="fr-FR" dirty="0"/>
              <a:t> drainage</a:t>
            </a:r>
            <a:endParaRPr lang="en-US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BAFE6ECE-697F-4E8A-8A29-2CC7241A479D}"/>
              </a:ext>
            </a:extLst>
          </p:cNvPr>
          <p:cNvSpPr txBox="1"/>
          <p:nvPr/>
        </p:nvSpPr>
        <p:spPr>
          <a:xfrm>
            <a:off x="6743438" y="3715616"/>
            <a:ext cx="2174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b) </a:t>
            </a:r>
            <a:r>
              <a:rPr lang="fr-FR" dirty="0" err="1"/>
              <a:t>Mammary</a:t>
            </a:r>
            <a:r>
              <a:rPr lang="fr-FR" dirty="0"/>
              <a:t> </a:t>
            </a:r>
            <a:r>
              <a:rPr lang="fr-FR" dirty="0" err="1"/>
              <a:t>arteries</a:t>
            </a:r>
            <a:endParaRPr lang="en-US" dirty="0"/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9C7CA230-4745-4DE6-A573-FFA41487C2E0}"/>
              </a:ext>
            </a:extLst>
          </p:cNvPr>
          <p:cNvCxnSpPr>
            <a:cxnSpLocks/>
          </p:cNvCxnSpPr>
          <p:nvPr/>
        </p:nvCxnSpPr>
        <p:spPr>
          <a:xfrm flipH="1">
            <a:off x="6669578" y="2454008"/>
            <a:ext cx="738490" cy="14240"/>
          </a:xfrm>
          <a:prstGeom prst="line">
            <a:avLst/>
          </a:prstGeom>
          <a:ln w="19050">
            <a:solidFill>
              <a:schemeClr val="tx1"/>
            </a:solidFill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DE17D63C-58E5-4675-9C4F-E11A9A6F498F}"/>
              </a:ext>
            </a:extLst>
          </p:cNvPr>
          <p:cNvSpPr txBox="1"/>
          <p:nvPr/>
        </p:nvSpPr>
        <p:spPr>
          <a:xfrm>
            <a:off x="5167158" y="2192055"/>
            <a:ext cx="13086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dirty="0" err="1"/>
              <a:t>Lateral</a:t>
            </a:r>
            <a:r>
              <a:rPr lang="fr-FR" sz="1400" dirty="0"/>
              <a:t> </a:t>
            </a:r>
            <a:r>
              <a:rPr lang="fr-FR" sz="1400" dirty="0" err="1"/>
              <a:t>thoracic</a:t>
            </a:r>
            <a:endParaRPr lang="fr-FR" sz="1400" dirty="0"/>
          </a:p>
          <a:p>
            <a:r>
              <a:rPr lang="fr-FR" sz="1400" dirty="0" err="1"/>
              <a:t>artery</a:t>
            </a:r>
            <a:endParaRPr lang="en-US" sz="1400" dirty="0"/>
          </a:p>
        </p:txBody>
      </p:sp>
      <p:pic>
        <p:nvPicPr>
          <p:cNvPr id="92" name="Picture 91">
            <a:extLst>
              <a:ext uri="{FF2B5EF4-FFF2-40B4-BE49-F238E27FC236}">
                <a16:creationId xmlns:a16="http://schemas.microsoft.com/office/drawing/2014/main" id="{C500B50A-B1CE-4C90-B64D-F00D171596D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66083" y="4281917"/>
            <a:ext cx="6366714" cy="2656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878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8755</TotalTime>
  <Words>75</Words>
  <Application>Microsoft Office PowerPoint</Application>
  <PresentationFormat>Widescreen</PresentationFormat>
  <Paragraphs>47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Mira, Anna (GE Healthcare)</dc:creator>
  <cp:lastModifiedBy>Mira, Anna (GE Healthcare)</cp:lastModifiedBy>
  <cp:revision>30</cp:revision>
  <dcterms:created xsi:type="dcterms:W3CDTF">2018-01-22T18:08:37Z</dcterms:created>
  <dcterms:modified xsi:type="dcterms:W3CDTF">2018-01-28T20:10:14Z</dcterms:modified>
</cp:coreProperties>
</file>